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262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61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911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111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693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970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824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258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496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53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951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B928-4FCF-422B-AA68-91DC786D70DE}" type="datetimeFigureOut">
              <a:rPr lang="sk-SK" smtClean="0"/>
              <a:t>13.03.2023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494DE-6E16-44D2-8CBC-0E223A6EE2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225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7" y="0"/>
            <a:ext cx="9102753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2254354"/>
            <a:ext cx="9180512" cy="506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6834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Trieda-3</dc:creator>
  <cp:lastModifiedBy>Trieda-3</cp:lastModifiedBy>
  <cp:revision>3</cp:revision>
  <dcterms:created xsi:type="dcterms:W3CDTF">2023-03-13T11:19:24Z</dcterms:created>
  <dcterms:modified xsi:type="dcterms:W3CDTF">2023-03-13T11:46:03Z</dcterms:modified>
</cp:coreProperties>
</file>